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1" r:id="rId4"/>
  </p:sldMasterIdLst>
  <p:sldIdLst>
    <p:sldId id="259" r:id="rId5"/>
  </p:sldIdLst>
  <p:sldSz cx="9539288" cy="19080163"/>
  <p:notesSz cx="6858000" cy="9144000"/>
  <p:embeddedFontLst>
    <p:embeddedFont>
      <p:font typeface="Poppins" panose="00000500000000000000" pitchFamily="2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DAA56D-962D-4B44-A048-9A0C71F39E90}" v="91" dt="2025-09-17T18:03:33.2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8" d="100"/>
          <a:sy n="28" d="100"/>
        </p:scale>
        <p:origin x="302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na Luiza Marques Gonçalves Valença" userId="49f6ac7d-93ad-4dcf-b660-3fc0257a70b5" providerId="ADAL" clId="{3EDAA56D-962D-4B44-A048-9A0C71F39E90}"/>
    <pc:docChg chg="undo custSel addSld delSld modSld modMainMaster">
      <pc:chgData name="Lorena Luiza Marques Gonçalves Valença" userId="49f6ac7d-93ad-4dcf-b660-3fc0257a70b5" providerId="ADAL" clId="{3EDAA56D-962D-4B44-A048-9A0C71F39E90}" dt="2025-09-17T18:49:36.134" v="197"/>
      <pc:docMkLst>
        <pc:docMk/>
      </pc:docMkLst>
      <pc:sldChg chg="del setBg">
        <pc:chgData name="Lorena Luiza Marques Gonçalves Valença" userId="49f6ac7d-93ad-4dcf-b660-3fc0257a70b5" providerId="ADAL" clId="{3EDAA56D-962D-4B44-A048-9A0C71F39E90}" dt="2025-09-17T18:05:01.034" v="180" actId="47"/>
        <pc:sldMkLst>
          <pc:docMk/>
          <pc:sldMk cId="1800775208" sldId="257"/>
        </pc:sldMkLst>
      </pc:sldChg>
      <pc:sldChg chg="new">
        <pc:chgData name="Lorena Luiza Marques Gonçalves Valença" userId="49f6ac7d-93ad-4dcf-b660-3fc0257a70b5" providerId="ADAL" clId="{3EDAA56D-962D-4B44-A048-9A0C71F39E90}" dt="2025-09-17T18:04:44.382" v="178" actId="680"/>
        <pc:sldMkLst>
          <pc:docMk/>
          <pc:sldMk cId="2051394353" sldId="259"/>
        </pc:sldMkLst>
      </pc:sldChg>
      <pc:sldChg chg="new">
        <pc:chgData name="Lorena Luiza Marques Gonçalves Valença" userId="49f6ac7d-93ad-4dcf-b660-3fc0257a70b5" providerId="ADAL" clId="{3EDAA56D-962D-4B44-A048-9A0C71F39E90}" dt="2025-09-17T18:04:46.527" v="179" actId="680"/>
        <pc:sldMkLst>
          <pc:docMk/>
          <pc:sldMk cId="1661447677" sldId="260"/>
        </pc:sldMkLst>
      </pc:sldChg>
      <pc:sldChg chg="new">
        <pc:chgData name="Lorena Luiza Marques Gonçalves Valença" userId="49f6ac7d-93ad-4dcf-b660-3fc0257a70b5" providerId="ADAL" clId="{3EDAA56D-962D-4B44-A048-9A0C71F39E90}" dt="2025-09-17T18:05:04.372" v="181" actId="680"/>
        <pc:sldMkLst>
          <pc:docMk/>
          <pc:sldMk cId="1286428083" sldId="261"/>
        </pc:sldMkLst>
      </pc:sldChg>
      <pc:sldMasterChg chg="setBg addSldLayout modSldLayout">
        <pc:chgData name="Lorena Luiza Marques Gonçalves Valença" userId="49f6ac7d-93ad-4dcf-b660-3fc0257a70b5" providerId="ADAL" clId="{3EDAA56D-962D-4B44-A048-9A0C71F39E90}" dt="2025-09-17T18:49:36.134" v="197"/>
        <pc:sldMasterMkLst>
          <pc:docMk/>
          <pc:sldMasterMk cId="1297303942" sldId="2147483671"/>
        </pc:sldMasterMkLst>
        <pc:sldLayoutChg chg="modSp mod setBg">
          <pc:chgData name="Lorena Luiza Marques Gonçalves Valença" userId="49f6ac7d-93ad-4dcf-b660-3fc0257a70b5" providerId="ADAL" clId="{3EDAA56D-962D-4B44-A048-9A0C71F39E90}" dt="2025-09-17T18:49:20.695" v="191"/>
          <pc:sldLayoutMkLst>
            <pc:docMk/>
            <pc:sldMasterMk cId="1297303942" sldId="2147483671"/>
            <pc:sldLayoutMk cId="3314363255" sldId="2147483662"/>
          </pc:sldLayoutMkLst>
          <pc:spChg chg="mod">
            <ac:chgData name="Lorena Luiza Marques Gonçalves Valença" userId="49f6ac7d-93ad-4dcf-b660-3fc0257a70b5" providerId="ADAL" clId="{3EDAA56D-962D-4B44-A048-9A0C71F39E90}" dt="2025-09-17T18:03:40.950" v="177" actId="14100"/>
            <ac:spMkLst>
              <pc:docMk/>
              <pc:sldMasterMk cId="1297303942" sldId="2147483671"/>
              <pc:sldLayoutMk cId="3314363255" sldId="2147483662"/>
              <ac:spMk id="3" creationId="{00000000-0000-0000-0000-000000000000}"/>
            </ac:spMkLst>
          </pc:spChg>
          <pc:spChg chg="mod">
            <ac:chgData name="Lorena Luiza Marques Gonçalves Valença" userId="49f6ac7d-93ad-4dcf-b660-3fc0257a70b5" providerId="ADAL" clId="{3EDAA56D-962D-4B44-A048-9A0C71F39E90}" dt="2025-09-17T18:01:58.402" v="142" actId="242"/>
            <ac:spMkLst>
              <pc:docMk/>
              <pc:sldMasterMk cId="1297303942" sldId="2147483671"/>
              <pc:sldLayoutMk cId="3314363255" sldId="2147483662"/>
              <ac:spMk id="7" creationId="{A50E55A5-EB22-8E81-223E-B94472F7F561}"/>
            </ac:spMkLst>
          </pc:spChg>
        </pc:sldLayoutChg>
        <pc:sldLayoutChg chg="addSp modSp mod setBg">
          <pc:chgData name="Lorena Luiza Marques Gonçalves Valença" userId="49f6ac7d-93ad-4dcf-b660-3fc0257a70b5" providerId="ADAL" clId="{3EDAA56D-962D-4B44-A048-9A0C71F39E90}" dt="2025-09-17T18:48:58.828" v="187"/>
          <pc:sldLayoutMkLst>
            <pc:docMk/>
            <pc:sldMasterMk cId="1297303942" sldId="2147483671"/>
            <pc:sldLayoutMk cId="1041957470" sldId="2147483683"/>
          </pc:sldLayoutMkLst>
          <pc:spChg chg="add mod">
            <ac:chgData name="Lorena Luiza Marques Gonçalves Valença" userId="49f6ac7d-93ad-4dcf-b660-3fc0257a70b5" providerId="ADAL" clId="{3EDAA56D-962D-4B44-A048-9A0C71F39E90}" dt="2025-09-17T18:01:15.282" v="141" actId="1076"/>
            <ac:spMkLst>
              <pc:docMk/>
              <pc:sldMasterMk cId="1297303942" sldId="2147483671"/>
              <pc:sldLayoutMk cId="1041957470" sldId="2147483683"/>
              <ac:spMk id="2" creationId="{2EB83FF0-1853-C916-E893-3A9C8F3DC2AA}"/>
            </ac:spMkLst>
          </pc:spChg>
          <pc:spChg chg="mod">
            <ac:chgData name="Lorena Luiza Marques Gonçalves Valença" userId="49f6ac7d-93ad-4dcf-b660-3fc0257a70b5" providerId="ADAL" clId="{3EDAA56D-962D-4B44-A048-9A0C71F39E90}" dt="2025-09-17T18:01:12.317" v="140" actId="1076"/>
            <ac:spMkLst>
              <pc:docMk/>
              <pc:sldMasterMk cId="1297303942" sldId="2147483671"/>
              <pc:sldLayoutMk cId="1041957470" sldId="2147483683"/>
              <ac:spMk id="4" creationId="{EC53C783-895D-B5B0-F8F3-FB6BF24D8BAF}"/>
            </ac:spMkLst>
          </pc:spChg>
        </pc:sldLayoutChg>
        <pc:sldLayoutChg chg="addSp modSp mod setBg">
          <pc:chgData name="Lorena Luiza Marques Gonçalves Valença" userId="49f6ac7d-93ad-4dcf-b660-3fc0257a70b5" providerId="ADAL" clId="{3EDAA56D-962D-4B44-A048-9A0C71F39E90}" dt="2025-09-17T18:49:36.134" v="197"/>
          <pc:sldLayoutMkLst>
            <pc:docMk/>
            <pc:sldMasterMk cId="1297303942" sldId="2147483671"/>
            <pc:sldLayoutMk cId="496810062" sldId="2147483684"/>
          </pc:sldLayoutMkLst>
          <pc:spChg chg="add mod">
            <ac:chgData name="Lorena Luiza Marques Gonçalves Valença" userId="49f6ac7d-93ad-4dcf-b660-3fc0257a70b5" providerId="ADAL" clId="{3EDAA56D-962D-4B44-A048-9A0C71F39E90}" dt="2025-09-17T17:57:31.307" v="47" actId="1076"/>
            <ac:spMkLst>
              <pc:docMk/>
              <pc:sldMasterMk cId="1297303942" sldId="2147483671"/>
              <pc:sldLayoutMk cId="496810062" sldId="2147483684"/>
              <ac:spMk id="2" creationId="{FD3D6B87-D02C-D80D-B852-F9BABB0D8299}"/>
            </ac:spMkLst>
          </pc:spChg>
          <pc:spChg chg="add mod">
            <ac:chgData name="Lorena Luiza Marques Gonçalves Valença" userId="49f6ac7d-93ad-4dcf-b660-3fc0257a70b5" providerId="ADAL" clId="{3EDAA56D-962D-4B44-A048-9A0C71F39E90}" dt="2025-09-17T17:58:12.212" v="52"/>
            <ac:spMkLst>
              <pc:docMk/>
              <pc:sldMasterMk cId="1297303942" sldId="2147483671"/>
              <pc:sldLayoutMk cId="496810062" sldId="2147483684"/>
              <ac:spMk id="3" creationId="{FE6459E2-BA7C-13F9-E555-A3CF6BF52788}"/>
            </ac:spMkLst>
          </pc:spChg>
        </pc:sldLayoutChg>
        <pc:sldLayoutChg chg="setBg">
          <pc:chgData name="Lorena Luiza Marques Gonçalves Valença" userId="49f6ac7d-93ad-4dcf-b660-3fc0257a70b5" providerId="ADAL" clId="{3EDAA56D-962D-4B44-A048-9A0C71F39E90}" dt="2025-09-17T18:49:30.076" v="195"/>
          <pc:sldLayoutMkLst>
            <pc:docMk/>
            <pc:sldMasterMk cId="1297303942" sldId="2147483671"/>
            <pc:sldLayoutMk cId="1947811837" sldId="2147483685"/>
          </pc:sldLayoutMkLst>
        </pc:sldLayoutChg>
        <pc:sldLayoutChg chg="addSp modSp add mod modTransition setBg">
          <pc:chgData name="Lorena Luiza Marques Gonçalves Valença" userId="49f6ac7d-93ad-4dcf-b660-3fc0257a70b5" providerId="ADAL" clId="{3EDAA56D-962D-4B44-A048-9A0C71F39E90}" dt="2025-09-17T18:49:25.482" v="193"/>
          <pc:sldLayoutMkLst>
            <pc:docMk/>
            <pc:sldMasterMk cId="1297303942" sldId="2147483671"/>
            <pc:sldLayoutMk cId="467718740" sldId="2147483686"/>
          </pc:sldLayoutMkLst>
          <pc:spChg chg="add mod">
            <ac:chgData name="Lorena Luiza Marques Gonçalves Valença" userId="49f6ac7d-93ad-4dcf-b660-3fc0257a70b5" providerId="ADAL" clId="{3EDAA56D-962D-4B44-A048-9A0C71F39E90}" dt="2025-09-17T18:03:33.267" v="176" actId="20577"/>
            <ac:spMkLst>
              <pc:docMk/>
              <pc:sldMasterMk cId="1297303942" sldId="2147483671"/>
              <pc:sldLayoutMk cId="467718740" sldId="2147483686"/>
              <ac:spMk id="2" creationId="{000AEFFA-D3E6-C1E0-307A-A38259B8C518}"/>
            </ac:spMkLst>
          </pc:spChg>
          <pc:spChg chg="mod">
            <ac:chgData name="Lorena Luiza Marques Gonçalves Valença" userId="49f6ac7d-93ad-4dcf-b660-3fc0257a70b5" providerId="ADAL" clId="{3EDAA56D-962D-4B44-A048-9A0C71F39E90}" dt="2025-09-17T18:03:16.562" v="163" actId="14100"/>
            <ac:spMkLst>
              <pc:docMk/>
              <pc:sldMasterMk cId="1297303942" sldId="2147483671"/>
              <pc:sldLayoutMk cId="467718740" sldId="2147483686"/>
              <ac:spMk id="3" creationId="{00000000-0000-0000-0000-000000000000}"/>
            </ac:spMkLst>
          </pc:spChg>
        </pc:sldLayoutChg>
      </pc:sldMasterChg>
    </pc:docChg>
  </pc:docChgLst>
  <pc:docChgLst>
    <pc:chgData name="Lorena Luiza Marques Gonçalves Valença" userId="49f6ac7d-93ad-4dcf-b660-3fc0257a70b5" providerId="ADAL" clId="{F4310C5B-6C2A-4C5A-8EF3-65EB32AC8ACF}"/>
    <pc:docChg chg="undo custSel addSld delSld modSld addMainMaster delMainMaster modMainMaster">
      <pc:chgData name="Lorena Luiza Marques Gonçalves Valença" userId="49f6ac7d-93ad-4dcf-b660-3fc0257a70b5" providerId="ADAL" clId="{F4310C5B-6C2A-4C5A-8EF3-65EB32AC8ACF}" dt="2025-09-10T12:24:54.453" v="265" actId="403"/>
      <pc:docMkLst>
        <pc:docMk/>
      </pc:docMkLst>
      <pc:sldChg chg="addSp delSp modSp del mod chgLayout">
        <pc:chgData name="Lorena Luiza Marques Gonçalves Valença" userId="49f6ac7d-93ad-4dcf-b660-3fc0257a70b5" providerId="ADAL" clId="{F4310C5B-6C2A-4C5A-8EF3-65EB32AC8ACF}" dt="2025-09-09T19:56:09.575" v="121" actId="47"/>
        <pc:sldMkLst>
          <pc:docMk/>
          <pc:sldMk cId="914110410" sldId="256"/>
        </pc:sldMkLst>
      </pc:sldChg>
      <pc:sldChg chg="new">
        <pc:chgData name="Lorena Luiza Marques Gonçalves Valença" userId="49f6ac7d-93ad-4dcf-b660-3fc0257a70b5" providerId="ADAL" clId="{F4310C5B-6C2A-4C5A-8EF3-65EB32AC8ACF}" dt="2025-09-09T20:18:55.709" v="194" actId="680"/>
        <pc:sldMkLst>
          <pc:docMk/>
          <pc:sldMk cId="1039193895" sldId="256"/>
        </pc:sldMkLst>
      </pc:sldChg>
      <pc:sldChg chg="addSp delSp modSp new del mod chgLayout">
        <pc:chgData name="Lorena Luiza Marques Gonçalves Valença" userId="49f6ac7d-93ad-4dcf-b660-3fc0257a70b5" providerId="ADAL" clId="{F4310C5B-6C2A-4C5A-8EF3-65EB32AC8ACF}" dt="2025-09-09T19:57:07.013" v="128" actId="47"/>
        <pc:sldMkLst>
          <pc:docMk/>
          <pc:sldMk cId="4003342834" sldId="256"/>
        </pc:sldMkLst>
      </pc:sldChg>
      <pc:sldChg chg="add del">
        <pc:chgData name="Lorena Luiza Marques Gonçalves Valença" userId="49f6ac7d-93ad-4dcf-b660-3fc0257a70b5" providerId="ADAL" clId="{F4310C5B-6C2A-4C5A-8EF3-65EB32AC8ACF}" dt="2025-09-09T17:27:20.581" v="93" actId="47"/>
        <pc:sldMkLst>
          <pc:docMk/>
          <pc:sldMk cId="1397995052" sldId="257"/>
        </pc:sldMkLst>
      </pc:sldChg>
      <pc:sldChg chg="new del">
        <pc:chgData name="Lorena Luiza Marques Gonçalves Valença" userId="49f6ac7d-93ad-4dcf-b660-3fc0257a70b5" providerId="ADAL" clId="{F4310C5B-6C2A-4C5A-8EF3-65EB32AC8ACF}" dt="2025-09-09T20:19:19.672" v="196" actId="47"/>
        <pc:sldMkLst>
          <pc:docMk/>
          <pc:sldMk cId="1553435884" sldId="257"/>
        </pc:sldMkLst>
      </pc:sldChg>
      <pc:sldChg chg="new">
        <pc:chgData name="Lorena Luiza Marques Gonçalves Valença" userId="49f6ac7d-93ad-4dcf-b660-3fc0257a70b5" providerId="ADAL" clId="{F4310C5B-6C2A-4C5A-8EF3-65EB32AC8ACF}" dt="2025-09-09T20:47:05.661" v="219" actId="680"/>
        <pc:sldMkLst>
          <pc:docMk/>
          <pc:sldMk cId="1800775208" sldId="257"/>
        </pc:sldMkLst>
      </pc:sldChg>
      <pc:sldChg chg="delSp new del mod modClrScheme chgLayout">
        <pc:chgData name="Lorena Luiza Marques Gonçalves Valença" userId="49f6ac7d-93ad-4dcf-b660-3fc0257a70b5" providerId="ADAL" clId="{F4310C5B-6C2A-4C5A-8EF3-65EB32AC8ACF}" dt="2025-09-09T20:44:36.766" v="201" actId="47"/>
        <pc:sldMkLst>
          <pc:docMk/>
          <pc:sldMk cId="1867405576" sldId="257"/>
        </pc:sldMkLst>
      </pc:sldChg>
      <pc:sldChg chg="new del">
        <pc:chgData name="Lorena Luiza Marques Gonçalves Valença" userId="49f6ac7d-93ad-4dcf-b660-3fc0257a70b5" providerId="ADAL" clId="{F4310C5B-6C2A-4C5A-8EF3-65EB32AC8ACF}" dt="2025-09-09T20:46:00.751" v="213" actId="47"/>
        <pc:sldMkLst>
          <pc:docMk/>
          <pc:sldMk cId="2010022091" sldId="257"/>
        </pc:sldMkLst>
      </pc:sldChg>
      <pc:sldChg chg="new del">
        <pc:chgData name="Lorena Luiza Marques Gonçalves Valença" userId="49f6ac7d-93ad-4dcf-b660-3fc0257a70b5" providerId="ADAL" clId="{F4310C5B-6C2A-4C5A-8EF3-65EB32AC8ACF}" dt="2025-09-09T19:56:59.045" v="127" actId="47"/>
        <pc:sldMkLst>
          <pc:docMk/>
          <pc:sldMk cId="2365784411" sldId="257"/>
        </pc:sldMkLst>
      </pc:sldChg>
      <pc:sldChg chg="new del">
        <pc:chgData name="Lorena Luiza Marques Gonçalves Valença" userId="49f6ac7d-93ad-4dcf-b660-3fc0257a70b5" providerId="ADAL" clId="{F4310C5B-6C2A-4C5A-8EF3-65EB32AC8ACF}" dt="2025-09-09T17:25:43.262" v="85" actId="680"/>
        <pc:sldMkLst>
          <pc:docMk/>
          <pc:sldMk cId="2555184850" sldId="257"/>
        </pc:sldMkLst>
      </pc:sldChg>
      <pc:sldChg chg="new del">
        <pc:chgData name="Lorena Luiza Marques Gonçalves Valença" userId="49f6ac7d-93ad-4dcf-b660-3fc0257a70b5" providerId="ADAL" clId="{F4310C5B-6C2A-4C5A-8EF3-65EB32AC8ACF}" dt="2025-09-09T20:47:03.166" v="218" actId="47"/>
        <pc:sldMkLst>
          <pc:docMk/>
          <pc:sldMk cId="3181819402" sldId="257"/>
        </pc:sldMkLst>
      </pc:sldChg>
      <pc:sldChg chg="new del">
        <pc:chgData name="Lorena Luiza Marques Gonçalves Valença" userId="49f6ac7d-93ad-4dcf-b660-3fc0257a70b5" providerId="ADAL" clId="{F4310C5B-6C2A-4C5A-8EF3-65EB32AC8ACF}" dt="2025-09-09T17:25:20.041" v="83" actId="47"/>
        <pc:sldMkLst>
          <pc:docMk/>
          <pc:sldMk cId="3204982689" sldId="257"/>
        </pc:sldMkLst>
      </pc:sldChg>
      <pc:sldChg chg="new del">
        <pc:chgData name="Lorena Luiza Marques Gonçalves Valença" userId="49f6ac7d-93ad-4dcf-b660-3fc0257a70b5" providerId="ADAL" clId="{F4310C5B-6C2A-4C5A-8EF3-65EB32AC8ACF}" dt="2025-09-09T20:40:32.903" v="198" actId="680"/>
        <pc:sldMkLst>
          <pc:docMk/>
          <pc:sldMk cId="3911837188" sldId="257"/>
        </pc:sldMkLst>
      </pc:sldChg>
      <pc:sldChg chg="new del">
        <pc:chgData name="Lorena Luiza Marques Gonçalves Valença" userId="49f6ac7d-93ad-4dcf-b660-3fc0257a70b5" providerId="ADAL" clId="{F4310C5B-6C2A-4C5A-8EF3-65EB32AC8ACF}" dt="2025-09-09T19:56:11.544" v="122" actId="47"/>
        <pc:sldMkLst>
          <pc:docMk/>
          <pc:sldMk cId="4128237601" sldId="257"/>
        </pc:sldMkLst>
      </pc:sldChg>
      <pc:sldChg chg="new del">
        <pc:chgData name="Lorena Luiza Marques Gonçalves Valença" userId="49f6ac7d-93ad-4dcf-b660-3fc0257a70b5" providerId="ADAL" clId="{F4310C5B-6C2A-4C5A-8EF3-65EB32AC8ACF}" dt="2025-09-09T17:27:27.593" v="95" actId="47"/>
        <pc:sldMkLst>
          <pc:docMk/>
          <pc:sldMk cId="4193843838" sldId="257"/>
        </pc:sldMkLst>
      </pc:sldChg>
      <pc:sldChg chg="add del">
        <pc:chgData name="Lorena Luiza Marques Gonçalves Valença" userId="49f6ac7d-93ad-4dcf-b660-3fc0257a70b5" providerId="ADAL" clId="{F4310C5B-6C2A-4C5A-8EF3-65EB32AC8ACF}" dt="2025-09-09T17:27:18.910" v="92" actId="47"/>
        <pc:sldMkLst>
          <pc:docMk/>
          <pc:sldMk cId="3151805600" sldId="258"/>
        </pc:sldMkLst>
      </pc:sldChg>
      <pc:sldChg chg="modSp new mod">
        <pc:chgData name="Lorena Luiza Marques Gonçalves Valença" userId="49f6ac7d-93ad-4dcf-b660-3fc0257a70b5" providerId="ADAL" clId="{F4310C5B-6C2A-4C5A-8EF3-65EB32AC8ACF}" dt="2025-09-10T12:23:00.907" v="249" actId="12"/>
        <pc:sldMkLst>
          <pc:docMk/>
          <pc:sldMk cId="4252067567" sldId="258"/>
        </pc:sldMkLst>
        <pc:spChg chg="mod">
          <ac:chgData name="Lorena Luiza Marques Gonçalves Valença" userId="49f6ac7d-93ad-4dcf-b660-3fc0257a70b5" providerId="ADAL" clId="{F4310C5B-6C2A-4C5A-8EF3-65EB32AC8ACF}" dt="2025-09-10T12:23:00.907" v="249" actId="12"/>
          <ac:spMkLst>
            <pc:docMk/>
            <pc:sldMk cId="4252067567" sldId="258"/>
            <ac:spMk id="2" creationId="{B1A1383D-EB5E-49CE-66A8-AFDB12352A90}"/>
          </ac:spMkLst>
        </pc:spChg>
        <pc:spChg chg="mod">
          <ac:chgData name="Lorena Luiza Marques Gonçalves Valença" userId="49f6ac7d-93ad-4dcf-b660-3fc0257a70b5" providerId="ADAL" clId="{F4310C5B-6C2A-4C5A-8EF3-65EB32AC8ACF}" dt="2025-09-10T12:22:46.897" v="234" actId="20577"/>
          <ac:spMkLst>
            <pc:docMk/>
            <pc:sldMk cId="4252067567" sldId="258"/>
            <ac:spMk id="3" creationId="{AA2DFCD3-C6F5-90DA-01EC-665F49E5137C}"/>
          </ac:spMkLst>
        </pc:spChg>
      </pc:sldChg>
      <pc:sldMasterChg chg="addSp delSp modSp mod setBg addSldLayout modSldLayout sldLayoutOrd">
        <pc:chgData name="Lorena Luiza Marques Gonçalves Valença" userId="49f6ac7d-93ad-4dcf-b660-3fc0257a70b5" providerId="ADAL" clId="{F4310C5B-6C2A-4C5A-8EF3-65EB32AC8ACF}" dt="2025-09-09T20:17:33.292" v="193" actId="404"/>
        <pc:sldMasterMkLst>
          <pc:docMk/>
          <pc:sldMasterMk cId="1035706434" sldId="2147483660"/>
        </pc:sldMasterMkLst>
        <pc:sldLayoutChg chg="addSp delSp modSp mod setBg">
          <pc:chgData name="Lorena Luiza Marques Gonçalves Valença" userId="49f6ac7d-93ad-4dcf-b660-3fc0257a70b5" providerId="ADAL" clId="{F4310C5B-6C2A-4C5A-8EF3-65EB32AC8ACF}" dt="2025-09-09T20:16:33.242" v="176" actId="1076"/>
          <pc:sldLayoutMkLst>
            <pc:docMk/>
            <pc:sldMasterMk cId="1035706434" sldId="2147483660"/>
            <pc:sldLayoutMk cId="1228199343" sldId="2147483661"/>
          </pc:sldLayoutMkLst>
        </pc:sldLayoutChg>
        <pc:sldLayoutChg chg="addSp delSp modSp mod setBg">
          <pc:chgData name="Lorena Luiza Marques Gonçalves Valença" userId="49f6ac7d-93ad-4dcf-b660-3fc0257a70b5" providerId="ADAL" clId="{F4310C5B-6C2A-4C5A-8EF3-65EB32AC8ACF}" dt="2025-09-09T20:17:25.157" v="191" actId="113"/>
          <pc:sldLayoutMkLst>
            <pc:docMk/>
            <pc:sldMasterMk cId="1297303942" sldId="2147483671"/>
            <pc:sldLayoutMk cId="3314363255" sldId="2147483662"/>
          </pc:sldLayoutMkLst>
          <pc:spChg chg="mod">
            <ac:chgData name="Lorena Luiza Marques Gonçalves Valença" userId="49f6ac7d-93ad-4dcf-b660-3fc0257a70b5" providerId="ADAL" clId="{F4310C5B-6C2A-4C5A-8EF3-65EB32AC8ACF}" dt="2025-09-09T20:17:12.692" v="189" actId="255"/>
            <ac:spMkLst>
              <pc:docMk/>
              <pc:sldMasterMk cId="1297303942" sldId="2147483671"/>
              <pc:sldLayoutMk cId="3314363255" sldId="2147483662"/>
              <ac:spMk id="3" creationId="{00000000-0000-0000-0000-000000000000}"/>
            </ac:spMkLst>
          </pc:spChg>
          <pc:spChg chg="add mod">
            <ac:chgData name="Lorena Luiza Marques Gonçalves Valença" userId="49f6ac7d-93ad-4dcf-b660-3fc0257a70b5" providerId="ADAL" clId="{F4310C5B-6C2A-4C5A-8EF3-65EB32AC8ACF}" dt="2025-09-09T20:17:25.157" v="191" actId="113"/>
            <ac:spMkLst>
              <pc:docMk/>
              <pc:sldMasterMk cId="1297303942" sldId="2147483671"/>
              <pc:sldLayoutMk cId="3314363255" sldId="2147483662"/>
              <ac:spMk id="7" creationId="{A50E55A5-EB22-8E81-223E-B94472F7F561}"/>
            </ac:spMkLst>
          </pc:spChg>
        </pc:sldLayoutChg>
        <pc:sldLayoutChg chg="addSp delSp modSp mod setBg">
          <pc:chgData name="Lorena Luiza Marques Gonçalves Valença" userId="49f6ac7d-93ad-4dcf-b660-3fc0257a70b5" providerId="ADAL" clId="{F4310C5B-6C2A-4C5A-8EF3-65EB32AC8ACF}" dt="2025-09-09T20:17:33.292" v="193" actId="404"/>
          <pc:sldLayoutMkLst>
            <pc:docMk/>
            <pc:sldMasterMk cId="1035706434" sldId="2147483660"/>
            <pc:sldLayoutMk cId="1689055858" sldId="2147483663"/>
          </pc:sldLayoutMkLst>
        </pc:sldLayoutChg>
        <pc:sldLayoutChg chg="addSp delSp modSp mod setBg">
          <pc:chgData name="Lorena Luiza Marques Gonçalves Valença" userId="49f6ac7d-93ad-4dcf-b660-3fc0257a70b5" providerId="ADAL" clId="{F4310C5B-6C2A-4C5A-8EF3-65EB32AC8ACF}" dt="2025-09-09T20:00:23.109" v="167" actId="1076"/>
          <pc:sldLayoutMkLst>
            <pc:docMk/>
            <pc:sldMasterMk cId="1035706434" sldId="2147483660"/>
            <pc:sldLayoutMk cId="3177915500" sldId="2147483664"/>
          </pc:sldLayoutMkLst>
        </pc:sldLayoutChg>
        <pc:sldLayoutChg chg="addSp delSp modSp mod setBg">
          <pc:chgData name="Lorena Luiza Marques Gonçalves Valença" userId="49f6ac7d-93ad-4dcf-b660-3fc0257a70b5" providerId="ADAL" clId="{F4310C5B-6C2A-4C5A-8EF3-65EB32AC8ACF}" dt="2025-09-09T20:00:56.888" v="171" actId="1076"/>
          <pc:sldLayoutMkLst>
            <pc:docMk/>
            <pc:sldMasterMk cId="1035706434" sldId="2147483660"/>
            <pc:sldLayoutMk cId="3884932303" sldId="2147483665"/>
          </pc:sldLayoutMkLst>
        </pc:sldLayoutChg>
        <pc:sldLayoutChg chg="addSp delSp modSp mod setBg">
          <pc:chgData name="Lorena Luiza Marques Gonçalves Valença" userId="49f6ac7d-93ad-4dcf-b660-3fc0257a70b5" providerId="ADAL" clId="{F4310C5B-6C2A-4C5A-8EF3-65EB32AC8ACF}" dt="2025-09-09T19:50:26.089" v="102"/>
          <pc:sldLayoutMkLst>
            <pc:docMk/>
            <pc:sldMasterMk cId="1035706434" sldId="2147483660"/>
            <pc:sldLayoutMk cId="2227942850" sldId="2147483666"/>
          </pc:sldLayoutMkLst>
        </pc:sldLayoutChg>
        <pc:sldLayoutChg chg="delSp mod ord setBg">
          <pc:chgData name="Lorena Luiza Marques Gonçalves Valença" userId="49f6ac7d-93ad-4dcf-b660-3fc0257a70b5" providerId="ADAL" clId="{F4310C5B-6C2A-4C5A-8EF3-65EB32AC8ACF}" dt="2025-09-09T19:50:39.528" v="103" actId="20578"/>
          <pc:sldLayoutMkLst>
            <pc:docMk/>
            <pc:sldMasterMk cId="1035706434" sldId="2147483660"/>
            <pc:sldLayoutMk cId="2139513180" sldId="2147483667"/>
          </pc:sldLayoutMkLst>
        </pc:sldLayoutChg>
        <pc:sldLayoutChg chg="delSp modSp mod setBg">
          <pc:chgData name="Lorena Luiza Marques Gonçalves Valença" userId="49f6ac7d-93ad-4dcf-b660-3fc0257a70b5" providerId="ADAL" clId="{F4310C5B-6C2A-4C5A-8EF3-65EB32AC8ACF}" dt="2025-09-09T19:50:26.089" v="102"/>
          <pc:sldLayoutMkLst>
            <pc:docMk/>
            <pc:sldMasterMk cId="1035706434" sldId="2147483660"/>
            <pc:sldLayoutMk cId="115026684" sldId="2147483668"/>
          </pc:sldLayoutMkLst>
        </pc:sldLayoutChg>
        <pc:sldLayoutChg chg="delSp modSp mod setBg">
          <pc:chgData name="Lorena Luiza Marques Gonçalves Valença" userId="49f6ac7d-93ad-4dcf-b660-3fc0257a70b5" providerId="ADAL" clId="{F4310C5B-6C2A-4C5A-8EF3-65EB32AC8ACF}" dt="2025-09-09T19:50:26.089" v="102"/>
          <pc:sldLayoutMkLst>
            <pc:docMk/>
            <pc:sldMasterMk cId="1035706434" sldId="2147483660"/>
            <pc:sldLayoutMk cId="4106430768" sldId="2147483669"/>
          </pc:sldLayoutMkLst>
        </pc:sldLayoutChg>
        <pc:sldLayoutChg chg="addSp delSp modSp mod">
          <pc:chgData name="Lorena Luiza Marques Gonçalves Valença" userId="49f6ac7d-93ad-4dcf-b660-3fc0257a70b5" providerId="ADAL" clId="{F4310C5B-6C2A-4C5A-8EF3-65EB32AC8ACF}" dt="2025-09-09T17:23:53.876" v="81" actId="478"/>
          <pc:sldLayoutMkLst>
            <pc:docMk/>
            <pc:sldMasterMk cId="1035706434" sldId="2147483660"/>
            <pc:sldLayoutMk cId="2036951348" sldId="2147483670"/>
          </pc:sldLayoutMkLst>
        </pc:sldLayoutChg>
        <pc:sldLayoutChg chg="addSp modSp add mod modTransition setBg">
          <pc:chgData name="Lorena Luiza Marques Gonçalves Valença" userId="49f6ac7d-93ad-4dcf-b660-3fc0257a70b5" providerId="ADAL" clId="{F4310C5B-6C2A-4C5A-8EF3-65EB32AC8ACF}" dt="2025-09-09T19:54:04.916" v="119"/>
          <pc:sldLayoutMkLst>
            <pc:docMk/>
            <pc:sldMasterMk cId="1035706434" sldId="2147483660"/>
            <pc:sldLayoutMk cId="2837367569" sldId="2147483670"/>
          </pc:sldLayoutMkLst>
        </pc:sldLayoutChg>
      </pc:sldMasterChg>
      <pc:sldMasterChg chg="add del mod addSldLayout delSldLayout modSldLayout">
        <pc:chgData name="Lorena Luiza Marques Gonçalves Valença" userId="49f6ac7d-93ad-4dcf-b660-3fc0257a70b5" providerId="ADAL" clId="{F4310C5B-6C2A-4C5A-8EF3-65EB32AC8ACF}" dt="2025-09-09T19:57:46.544" v="132" actId="2890"/>
        <pc:sldMasterMkLst>
          <pc:docMk/>
          <pc:sldMasterMk cId="616658260" sldId="2147483671"/>
        </pc:sldMasterMkLst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2858712434" sldId="2147483672"/>
          </pc:sldLayoutMkLst>
        </pc:sldLayoutChg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2113365046" sldId="2147483673"/>
          </pc:sldLayoutMkLst>
        </pc:sldLayoutChg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851369287" sldId="2147483674"/>
          </pc:sldLayoutMkLst>
        </pc:sldLayoutChg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4221558694" sldId="2147483675"/>
          </pc:sldLayoutMkLst>
        </pc:sldLayoutChg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284647012" sldId="2147483676"/>
          </pc:sldLayoutMkLst>
        </pc:sldLayoutChg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733819270" sldId="2147483677"/>
          </pc:sldLayoutMkLst>
        </pc:sldLayoutChg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1030779549" sldId="2147483678"/>
          </pc:sldLayoutMkLst>
        </pc:sldLayoutChg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3729601551" sldId="2147483679"/>
          </pc:sldLayoutMkLst>
        </pc:sldLayoutChg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2450212636" sldId="2147483680"/>
          </pc:sldLayoutMkLst>
        </pc:sldLayoutChg>
        <pc:sldLayoutChg chg="add del mod replId">
          <pc:chgData name="Lorena Luiza Marques Gonçalves Valença" userId="49f6ac7d-93ad-4dcf-b660-3fc0257a70b5" providerId="ADAL" clId="{F4310C5B-6C2A-4C5A-8EF3-65EB32AC8ACF}" dt="2025-09-09T19:57:46.544" v="132" actId="2890"/>
          <pc:sldLayoutMkLst>
            <pc:docMk/>
            <pc:sldMasterMk cId="616658260" sldId="2147483671"/>
            <pc:sldLayoutMk cId="1000542018" sldId="2147483681"/>
          </pc:sldLayoutMkLst>
        </pc:sldLayoutChg>
      </pc:sldMasterChg>
      <pc:sldMasterChg chg="delSp mod setBg addSldLayout modSldLayout sldLayoutOrd">
        <pc:chgData name="Lorena Luiza Marques Gonçalves Valença" userId="49f6ac7d-93ad-4dcf-b660-3fc0257a70b5" providerId="ADAL" clId="{F4310C5B-6C2A-4C5A-8EF3-65EB32AC8ACF}" dt="2025-09-10T12:24:54.453" v="265" actId="403"/>
        <pc:sldMasterMkLst>
          <pc:docMk/>
          <pc:sldMasterMk cId="1297303942" sldId="2147483671"/>
        </pc:sldMasterMkLst>
        <pc:sldLayoutChg chg="modSp">
          <pc:chgData name="Lorena Luiza Marques Gonçalves Valença" userId="49f6ac7d-93ad-4dcf-b660-3fc0257a70b5" providerId="ADAL" clId="{F4310C5B-6C2A-4C5A-8EF3-65EB32AC8ACF}" dt="2025-09-10T12:24:54.453" v="265" actId="403"/>
          <pc:sldLayoutMkLst>
            <pc:docMk/>
            <pc:sldMasterMk cId="1297303942" sldId="2147483671"/>
            <pc:sldLayoutMk cId="3314363255" sldId="2147483662"/>
          </pc:sldLayoutMkLst>
          <pc:spChg chg="mod">
            <ac:chgData name="Lorena Luiza Marques Gonçalves Valença" userId="49f6ac7d-93ad-4dcf-b660-3fc0257a70b5" providerId="ADAL" clId="{F4310C5B-6C2A-4C5A-8EF3-65EB32AC8ACF}" dt="2025-09-10T12:24:50.272" v="264" actId="2710"/>
            <ac:spMkLst>
              <pc:docMk/>
              <pc:sldMasterMk cId="1297303942" sldId="2147483671"/>
              <pc:sldLayoutMk cId="3314363255" sldId="2147483662"/>
              <ac:spMk id="3" creationId="{00000000-0000-0000-0000-000000000000}"/>
            </ac:spMkLst>
          </pc:spChg>
          <pc:spChg chg="mod">
            <ac:chgData name="Lorena Luiza Marques Gonçalves Valença" userId="49f6ac7d-93ad-4dcf-b660-3fc0257a70b5" providerId="ADAL" clId="{F4310C5B-6C2A-4C5A-8EF3-65EB32AC8ACF}" dt="2025-09-10T12:24:54.453" v="265" actId="403"/>
            <ac:spMkLst>
              <pc:docMk/>
              <pc:sldMasterMk cId="1297303942" sldId="2147483671"/>
              <pc:sldLayoutMk cId="3314363255" sldId="2147483662"/>
              <ac:spMk id="7" creationId="{A50E55A5-EB22-8E81-223E-B94472F7F561}"/>
            </ac:spMkLst>
          </pc:spChg>
        </pc:sldLayoutChg>
        <pc:sldLayoutChg chg="delSp mod ord setBg">
          <pc:chgData name="Lorena Luiza Marques Gonçalves Valença" userId="49f6ac7d-93ad-4dcf-b660-3fc0257a70b5" providerId="ADAL" clId="{F4310C5B-6C2A-4C5A-8EF3-65EB32AC8ACF}" dt="2025-09-09T20:45:46.794" v="211" actId="478"/>
          <pc:sldLayoutMkLst>
            <pc:docMk/>
            <pc:sldMasterMk cId="1297303942" sldId="2147483671"/>
            <pc:sldLayoutMk cId="496810062" sldId="2147483684"/>
          </pc:sldLayoutMkLst>
        </pc:sldLayoutChg>
        <pc:sldLayoutChg chg="delSp add mod modTransition">
          <pc:chgData name="Lorena Luiza Marques Gonçalves Valença" userId="49f6ac7d-93ad-4dcf-b660-3fc0257a70b5" providerId="ADAL" clId="{F4310C5B-6C2A-4C5A-8EF3-65EB32AC8ACF}" dt="2025-09-09T20:46:17.121" v="216" actId="478"/>
          <pc:sldLayoutMkLst>
            <pc:docMk/>
            <pc:sldMasterMk cId="1297303942" sldId="2147483671"/>
            <pc:sldLayoutMk cId="1947811837" sldId="214748368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55826" y="4686883"/>
            <a:ext cx="8227636" cy="131790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76951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53902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430853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907804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pt-BR" dirty="0"/>
              <a:t>Texto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50E55A5-EB22-8E81-223E-B94472F7F5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826" y="2273191"/>
            <a:ext cx="8227636" cy="20382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54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dirty="0"/>
              <a:t>Título</a:t>
            </a:r>
            <a:br>
              <a:rPr lang="pt-BR" dirty="0"/>
            </a:br>
            <a:r>
              <a:rPr lang="pt-BR" dirty="0"/>
              <a:t>conteúdo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36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55826" y="4686883"/>
            <a:ext cx="8227636" cy="6332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76951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53902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430853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907804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pt-BR" dirty="0"/>
              <a:t>Texto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50E55A5-EB22-8E81-223E-B94472F7F5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826" y="2273191"/>
            <a:ext cx="8227636" cy="20382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54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dirty="0"/>
              <a:t>Título</a:t>
            </a:r>
            <a:br>
              <a:rPr lang="pt-BR" dirty="0"/>
            </a:br>
            <a:r>
              <a:rPr lang="pt-BR" dirty="0"/>
              <a:t>conteúdo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00AEFFA-D3E6-C1E0-307A-A38259B8C51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55826" y="11395107"/>
            <a:ext cx="8227636" cy="6332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76951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 marL="953902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 marL="1430853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 marL="1907804" indent="0">
              <a:lnSpc>
                <a:spcPct val="150000"/>
              </a:lnSpc>
              <a:buNone/>
              <a:defRPr sz="3600"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pt-BR" dirty="0"/>
              <a:t>Texto ou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1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781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s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3D6B87-D02C-D80D-B852-F9BABB0D82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826" y="10027684"/>
            <a:ext cx="8227636" cy="2038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dirty="0"/>
              <a:t>Obrigado (a)!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81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730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6" r:id="rId2"/>
    <p:sldLayoutId id="2147483685" r:id="rId3"/>
    <p:sldLayoutId id="2147483684" r:id="rId4"/>
  </p:sldLayoutIdLst>
  <p:txStyles>
    <p:titleStyle>
      <a:lvl1pPr algn="l" defTabSz="953902" rtl="0" eaLnBrk="1" latinLnBrk="0" hangingPunct="1">
        <a:lnSpc>
          <a:spcPct val="90000"/>
        </a:lnSpc>
        <a:spcBef>
          <a:spcPct val="0"/>
        </a:spcBef>
        <a:buNone/>
        <a:defRPr sz="4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8476" indent="-238476" algn="l" defTabSz="953902" rtl="0" eaLnBrk="1" latinLnBrk="0" hangingPunct="1">
        <a:lnSpc>
          <a:spcPct val="90000"/>
        </a:lnSpc>
        <a:spcBef>
          <a:spcPts val="1043"/>
        </a:spcBef>
        <a:buFont typeface="Arial" panose="020B0604020202020204" pitchFamily="34" charset="0"/>
        <a:buChar char="•"/>
        <a:defRPr sz="2921" kern="1200">
          <a:solidFill>
            <a:schemeClr val="tx1"/>
          </a:solidFill>
          <a:latin typeface="+mn-lt"/>
          <a:ea typeface="+mn-ea"/>
          <a:cs typeface="+mn-cs"/>
        </a:defRPr>
      </a:lvl1pPr>
      <a:lvl2pPr marL="715427" indent="-238476" algn="l" defTabSz="953902" rtl="0" eaLnBrk="1" latinLnBrk="0" hangingPunct="1">
        <a:lnSpc>
          <a:spcPct val="90000"/>
        </a:lnSpc>
        <a:spcBef>
          <a:spcPts val="522"/>
        </a:spcBef>
        <a:buFont typeface="Arial" panose="020B0604020202020204" pitchFamily="34" charset="0"/>
        <a:buChar char="•"/>
        <a:defRPr sz="2504" kern="1200">
          <a:solidFill>
            <a:schemeClr val="tx1"/>
          </a:solidFill>
          <a:latin typeface="+mn-lt"/>
          <a:ea typeface="+mn-ea"/>
          <a:cs typeface="+mn-cs"/>
        </a:defRPr>
      </a:lvl2pPr>
      <a:lvl3pPr marL="1192378" indent="-238476" algn="l" defTabSz="953902" rtl="0" eaLnBrk="1" latinLnBrk="0" hangingPunct="1">
        <a:lnSpc>
          <a:spcPct val="90000"/>
        </a:lnSpc>
        <a:spcBef>
          <a:spcPts val="522"/>
        </a:spcBef>
        <a:buFont typeface="Arial" panose="020B0604020202020204" pitchFamily="34" charset="0"/>
        <a:buChar char="•"/>
        <a:defRPr sz="2086" kern="1200">
          <a:solidFill>
            <a:schemeClr val="tx1"/>
          </a:solidFill>
          <a:latin typeface="+mn-lt"/>
          <a:ea typeface="+mn-ea"/>
          <a:cs typeface="+mn-cs"/>
        </a:defRPr>
      </a:lvl3pPr>
      <a:lvl4pPr marL="1669329" indent="-238476" algn="l" defTabSz="953902" rtl="0" eaLnBrk="1" latinLnBrk="0" hangingPunct="1">
        <a:lnSpc>
          <a:spcPct val="90000"/>
        </a:lnSpc>
        <a:spcBef>
          <a:spcPts val="522"/>
        </a:spcBef>
        <a:buFont typeface="Arial" panose="020B0604020202020204" pitchFamily="34" charset="0"/>
        <a:buChar char="•"/>
        <a:defRPr sz="1878" kern="1200">
          <a:solidFill>
            <a:schemeClr val="tx1"/>
          </a:solidFill>
          <a:latin typeface="+mn-lt"/>
          <a:ea typeface="+mn-ea"/>
          <a:cs typeface="+mn-cs"/>
        </a:defRPr>
      </a:lvl4pPr>
      <a:lvl5pPr marL="2146280" indent="-238476" algn="l" defTabSz="953902" rtl="0" eaLnBrk="1" latinLnBrk="0" hangingPunct="1">
        <a:lnSpc>
          <a:spcPct val="90000"/>
        </a:lnSpc>
        <a:spcBef>
          <a:spcPts val="522"/>
        </a:spcBef>
        <a:buFont typeface="Arial" panose="020B0604020202020204" pitchFamily="34" charset="0"/>
        <a:buChar char="•"/>
        <a:defRPr sz="1878" kern="1200">
          <a:solidFill>
            <a:schemeClr val="tx1"/>
          </a:solidFill>
          <a:latin typeface="+mn-lt"/>
          <a:ea typeface="+mn-ea"/>
          <a:cs typeface="+mn-cs"/>
        </a:defRPr>
      </a:lvl5pPr>
      <a:lvl6pPr marL="2623231" indent="-238476" algn="l" defTabSz="953902" rtl="0" eaLnBrk="1" latinLnBrk="0" hangingPunct="1">
        <a:lnSpc>
          <a:spcPct val="90000"/>
        </a:lnSpc>
        <a:spcBef>
          <a:spcPts val="522"/>
        </a:spcBef>
        <a:buFont typeface="Arial" panose="020B0604020202020204" pitchFamily="34" charset="0"/>
        <a:buChar char="•"/>
        <a:defRPr sz="1878" kern="1200">
          <a:solidFill>
            <a:schemeClr val="tx1"/>
          </a:solidFill>
          <a:latin typeface="+mn-lt"/>
          <a:ea typeface="+mn-ea"/>
          <a:cs typeface="+mn-cs"/>
        </a:defRPr>
      </a:lvl6pPr>
      <a:lvl7pPr marL="3100182" indent="-238476" algn="l" defTabSz="953902" rtl="0" eaLnBrk="1" latinLnBrk="0" hangingPunct="1">
        <a:lnSpc>
          <a:spcPct val="90000"/>
        </a:lnSpc>
        <a:spcBef>
          <a:spcPts val="522"/>
        </a:spcBef>
        <a:buFont typeface="Arial" panose="020B0604020202020204" pitchFamily="34" charset="0"/>
        <a:buChar char="•"/>
        <a:defRPr sz="1878" kern="1200">
          <a:solidFill>
            <a:schemeClr val="tx1"/>
          </a:solidFill>
          <a:latin typeface="+mn-lt"/>
          <a:ea typeface="+mn-ea"/>
          <a:cs typeface="+mn-cs"/>
        </a:defRPr>
      </a:lvl7pPr>
      <a:lvl8pPr marL="3577133" indent="-238476" algn="l" defTabSz="953902" rtl="0" eaLnBrk="1" latinLnBrk="0" hangingPunct="1">
        <a:lnSpc>
          <a:spcPct val="90000"/>
        </a:lnSpc>
        <a:spcBef>
          <a:spcPts val="522"/>
        </a:spcBef>
        <a:buFont typeface="Arial" panose="020B0604020202020204" pitchFamily="34" charset="0"/>
        <a:buChar char="•"/>
        <a:defRPr sz="1878" kern="1200">
          <a:solidFill>
            <a:schemeClr val="tx1"/>
          </a:solidFill>
          <a:latin typeface="+mn-lt"/>
          <a:ea typeface="+mn-ea"/>
          <a:cs typeface="+mn-cs"/>
        </a:defRPr>
      </a:lvl8pPr>
      <a:lvl9pPr marL="4054084" indent="-238476" algn="l" defTabSz="953902" rtl="0" eaLnBrk="1" latinLnBrk="0" hangingPunct="1">
        <a:lnSpc>
          <a:spcPct val="90000"/>
        </a:lnSpc>
        <a:spcBef>
          <a:spcPts val="522"/>
        </a:spcBef>
        <a:buFont typeface="Arial" panose="020B0604020202020204" pitchFamily="34" charset="0"/>
        <a:buChar char="•"/>
        <a:defRPr sz="18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3902" rtl="0" eaLnBrk="1" latinLnBrk="0" hangingPunct="1">
        <a:defRPr sz="1878" kern="1200">
          <a:solidFill>
            <a:schemeClr val="tx1"/>
          </a:solidFill>
          <a:latin typeface="+mn-lt"/>
          <a:ea typeface="+mn-ea"/>
          <a:cs typeface="+mn-cs"/>
        </a:defRPr>
      </a:lvl1pPr>
      <a:lvl2pPr marL="476951" algn="l" defTabSz="953902" rtl="0" eaLnBrk="1" latinLnBrk="0" hangingPunct="1">
        <a:defRPr sz="1878" kern="1200">
          <a:solidFill>
            <a:schemeClr val="tx1"/>
          </a:solidFill>
          <a:latin typeface="+mn-lt"/>
          <a:ea typeface="+mn-ea"/>
          <a:cs typeface="+mn-cs"/>
        </a:defRPr>
      </a:lvl2pPr>
      <a:lvl3pPr marL="953902" algn="l" defTabSz="953902" rtl="0" eaLnBrk="1" latinLnBrk="0" hangingPunct="1">
        <a:defRPr sz="1878" kern="1200">
          <a:solidFill>
            <a:schemeClr val="tx1"/>
          </a:solidFill>
          <a:latin typeface="+mn-lt"/>
          <a:ea typeface="+mn-ea"/>
          <a:cs typeface="+mn-cs"/>
        </a:defRPr>
      </a:lvl3pPr>
      <a:lvl4pPr marL="1430853" algn="l" defTabSz="953902" rtl="0" eaLnBrk="1" latinLnBrk="0" hangingPunct="1">
        <a:defRPr sz="1878" kern="1200">
          <a:solidFill>
            <a:schemeClr val="tx1"/>
          </a:solidFill>
          <a:latin typeface="+mn-lt"/>
          <a:ea typeface="+mn-ea"/>
          <a:cs typeface="+mn-cs"/>
        </a:defRPr>
      </a:lvl4pPr>
      <a:lvl5pPr marL="1907804" algn="l" defTabSz="953902" rtl="0" eaLnBrk="1" latinLnBrk="0" hangingPunct="1">
        <a:defRPr sz="1878" kern="1200">
          <a:solidFill>
            <a:schemeClr val="tx1"/>
          </a:solidFill>
          <a:latin typeface="+mn-lt"/>
          <a:ea typeface="+mn-ea"/>
          <a:cs typeface="+mn-cs"/>
        </a:defRPr>
      </a:lvl5pPr>
      <a:lvl6pPr marL="2384755" algn="l" defTabSz="953902" rtl="0" eaLnBrk="1" latinLnBrk="0" hangingPunct="1">
        <a:defRPr sz="1878" kern="1200">
          <a:solidFill>
            <a:schemeClr val="tx1"/>
          </a:solidFill>
          <a:latin typeface="+mn-lt"/>
          <a:ea typeface="+mn-ea"/>
          <a:cs typeface="+mn-cs"/>
        </a:defRPr>
      </a:lvl6pPr>
      <a:lvl7pPr marL="2861706" algn="l" defTabSz="953902" rtl="0" eaLnBrk="1" latinLnBrk="0" hangingPunct="1">
        <a:defRPr sz="1878" kern="1200">
          <a:solidFill>
            <a:schemeClr val="tx1"/>
          </a:solidFill>
          <a:latin typeface="+mn-lt"/>
          <a:ea typeface="+mn-ea"/>
          <a:cs typeface="+mn-cs"/>
        </a:defRPr>
      </a:lvl7pPr>
      <a:lvl8pPr marL="3338657" algn="l" defTabSz="953902" rtl="0" eaLnBrk="1" latinLnBrk="0" hangingPunct="1">
        <a:defRPr sz="1878" kern="1200">
          <a:solidFill>
            <a:schemeClr val="tx1"/>
          </a:solidFill>
          <a:latin typeface="+mn-lt"/>
          <a:ea typeface="+mn-ea"/>
          <a:cs typeface="+mn-cs"/>
        </a:defRPr>
      </a:lvl8pPr>
      <a:lvl9pPr marL="3815608" algn="l" defTabSz="953902" rtl="0" eaLnBrk="1" latinLnBrk="0" hangingPunct="1">
        <a:defRPr sz="18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0413BAAC-0504-D23B-79DD-8C31B7F0D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B323930-77FE-197B-04CD-7EE9A5068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5138E94-67A1-F0F8-E1D4-90B7E3BFFB0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13943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CE45E10688534BB1C51E13BE7FBA2E" ma:contentTypeVersion="19" ma:contentTypeDescription="Crie um novo documento." ma:contentTypeScope="" ma:versionID="d042e723ec1f20f20383e5871880f5ce">
  <xsd:schema xmlns:xsd="http://www.w3.org/2001/XMLSchema" xmlns:xs="http://www.w3.org/2001/XMLSchema" xmlns:p="http://schemas.microsoft.com/office/2006/metadata/properties" xmlns:ns2="d507296c-af08-41e8-9e03-449f8144ebac" xmlns:ns3="ad0c153a-fed1-4c59-acff-163afc10ccd7" targetNamespace="http://schemas.microsoft.com/office/2006/metadata/properties" ma:root="true" ma:fieldsID="44a20b50192324600a64699d9dd24db0" ns2:_="" ns3:_="">
    <xsd:import namespace="d507296c-af08-41e8-9e03-449f8144ebac"/>
    <xsd:import namespace="ad0c153a-fed1-4c59-acff-163afc10cc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7296c-af08-41e8-9e03-449f8144eb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Marcações de imagem" ma:readOnly="false" ma:fieldId="{5cf76f15-5ced-4ddc-b409-7134ff3c332f}" ma:taxonomyMulti="true" ma:sspId="bf479ccc-e096-4d20-8b43-15b1621b9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0c153a-fed1-4c59-acff-163afc10ccd7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6699ee0-7f6d-4610-95bf-a8634427b3cb}" ma:internalName="TaxCatchAll" ma:showField="CatchAllData" ma:web="ad0c153a-fed1-4c59-acff-163afc10cc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07296c-af08-41e8-9e03-449f8144ebac">
      <Terms xmlns="http://schemas.microsoft.com/office/infopath/2007/PartnerControls"/>
    </lcf76f155ced4ddcb4097134ff3c332f>
    <TaxCatchAll xmlns="ad0c153a-fed1-4c59-acff-163afc10ccd7" xsi:nil="true"/>
  </documentManagement>
</p:properties>
</file>

<file path=customXml/itemProps1.xml><?xml version="1.0" encoding="utf-8"?>
<ds:datastoreItem xmlns:ds="http://schemas.openxmlformats.org/officeDocument/2006/customXml" ds:itemID="{DD577894-55BD-4A4E-8170-8CC2F62F59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999E28-6A5A-4430-89FE-DCE065D398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07296c-af08-41e8-9e03-449f8144ebac"/>
    <ds:schemaRef ds:uri="ad0c153a-fed1-4c59-acff-163afc10cc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484F96-3AA9-48AB-BA74-1F4FCC12ADA9}">
  <ds:schemaRefs>
    <ds:schemaRef ds:uri="http://schemas.microsoft.com/office/2006/metadata/properties"/>
    <ds:schemaRef ds:uri="http://schemas.microsoft.com/office/infopath/2007/PartnerControls"/>
    <ds:schemaRef ds:uri="d507296c-af08-41e8-9e03-449f8144ebac"/>
    <ds:schemaRef ds:uri="ad0c153a-fed1-4c59-acff-163afc10ccd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0</Words>
  <Application>Microsoft Office PowerPoint</Application>
  <PresentationFormat>Personalizar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Poppins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Lorena Luiza Marques Gonçalves Valença</dc:creator>
  <cp:lastModifiedBy>usuario</cp:lastModifiedBy>
  <cp:revision>2</cp:revision>
  <dcterms:created xsi:type="dcterms:W3CDTF">2025-09-09T17:05:38Z</dcterms:created>
  <dcterms:modified xsi:type="dcterms:W3CDTF">2026-07-17T19:39:49Z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0x01010094CE45E10688534BB1C51E13BE7FBA2E</vt:lpwstr>
  </property>
  <property fmtid="{D5CDD505-2E9C-101B-9397-08002B2CF9AE}" pid="3" name="MediaServiceImageTags">
    <vt:lpwstr/>
  </property>
</Properties>
</file>